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1" r:id="rId2"/>
    <p:sldMasterId id="2147483960" r:id="rId3"/>
    <p:sldMasterId id="2147483972" r:id="rId4"/>
    <p:sldMasterId id="2147484050" r:id="rId5"/>
    <p:sldMasterId id="2147484062" r:id="rId6"/>
    <p:sldMasterId id="2147484074" r:id="rId7"/>
    <p:sldMasterId id="2147484159" r:id="rId8"/>
  </p:sldMasterIdLst>
  <p:notesMasterIdLst>
    <p:notesMasterId r:id="rId22"/>
  </p:notesMasterIdLst>
  <p:handoutMasterIdLst>
    <p:handoutMasterId r:id="rId23"/>
  </p:handoutMasterIdLst>
  <p:sldIdLst>
    <p:sldId id="258" r:id="rId9"/>
    <p:sldId id="289" r:id="rId10"/>
    <p:sldId id="275" r:id="rId11"/>
    <p:sldId id="280" r:id="rId12"/>
    <p:sldId id="281" r:id="rId13"/>
    <p:sldId id="290" r:id="rId14"/>
    <p:sldId id="277" r:id="rId15"/>
    <p:sldId id="278" r:id="rId16"/>
    <p:sldId id="282" r:id="rId17"/>
    <p:sldId id="284" r:id="rId18"/>
    <p:sldId id="286" r:id="rId19"/>
    <p:sldId id="287" r:id="rId20"/>
    <p:sldId id="288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8ED"/>
    <a:srgbClr val="49C6DF"/>
    <a:srgbClr val="663300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EFBA4-0CEA-44AB-A6E4-75629EBB5572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8C1-B20B-4A92-952E-093E21D5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8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ECABA-9191-4184-A79E-6BDFE9FCCA08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11760-191A-4308-9297-13BC25B4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801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7552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8920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0BC4-C5BD-4901-96A0-2FF90CD1B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3656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9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5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0346-434B-4855-B7A2-B8450306024D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90F3-66F6-40E1-8D6E-38E2BE3F1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DDC3-B565-47CD-8EB4-53C552B1A939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F2C2-C80A-4935-9441-DB79E5262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7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C16F-E559-413E-BA51-A544DCED84ED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3051-E325-48CA-9239-B2844C100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5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C7C2-8E86-4903-9F24-CD33E725B666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87C0-FBF3-436E-B184-BD6CC35EF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BF7B-E246-4463-96A7-4CB09910FD14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0A42-9A53-4A8C-B790-CEDEFA107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6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F63B-CC63-4907-BEB4-0978BDB4FD5D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E355-BF69-4734-B09C-23DDC0D8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9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1B3E-B426-4089-BB4D-DD9C1F6BE396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13A8-D928-41E4-9EEF-703B6BEB4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6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382B-128E-40A7-A67D-2D5C6F3A7458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46D3-28CD-4C68-9391-59B6B4FDC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0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9AB9-4CE8-4F39-B81C-9B64215AD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734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CE2C8-241D-4905-9579-9DBAA53A0915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C066-11FC-4D7E-8474-C0FAEFA85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B462-B06A-445A-AA35-2AD26D9D8458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C30E-409E-4193-B699-D171DAD15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65DE-F7F4-4F4E-A8F1-8F884171FFE8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0110-72FB-49C2-8FED-049554A18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0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9370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0391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80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472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17090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15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09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53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19075"/>
            <a:ext cx="2055812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8213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17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17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4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85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58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19075"/>
            <a:ext cx="2055812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8213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0BC4-C5BD-4901-96A0-2FF90CD1B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203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9AB9-4CE8-4F39-B81C-9B64215AD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9160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3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5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99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8A7A-4268-4F1A-9C22-0871FD9E0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334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BACBE-1EA5-44A2-8AF6-A8AFE66AE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3761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1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4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4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i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i="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i="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2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2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0CF3-488A-403B-85E3-BD2402E26F04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7708C531-3F4C-4828-858A-BF7DC06D1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402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816C-C71D-4846-B681-5A7B66FB240A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5B120-C383-4917-9EDA-2BC7E3F97E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234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F486-99DE-4C91-9F84-ECA047084A81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CA537-0BE7-42DB-9D2A-74BA1C7F3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311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E47-5578-407C-905A-1FB0B5CA6984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02AFA-950F-4AE4-8D1D-44894CA61A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81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8A7A-4268-4F1A-9C22-0871FD9E0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3293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A66B-630A-41F5-8C99-C6A66AE68FFF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B0B3E-B488-4D22-BB1C-506CBAD22A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444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2EC9-5F79-4BCA-A2E7-60A2EE688A2B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2C952-62DD-4C59-9113-F3E06F83B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9718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B782-AC1B-4DB7-AE2E-357A5D613605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D529F-6F15-4A43-B7F5-3DA8F8AA74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278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B78D-CBA9-405A-B682-F95D64E17413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CA3F6-163B-46DB-87F0-FE2183D313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314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216D-F0FF-4BCF-B109-84210A723514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76735-0DBE-4596-BE6A-21F76902A7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102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4E5D-770B-427E-8A6C-2546AB5AB0D1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62AC1-EEDC-43B0-BDE4-D773A4381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0563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1DE1-B575-4990-80D5-79F925927772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5C65D-2115-4A56-8211-2D122A4B69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5128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60151-317A-495B-9382-72DE0AEFAFB6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85078-29B6-4DBB-A88F-FE9C64D0BA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886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CFA35-7B75-42CC-9E73-1E7BB0D4CEED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3F6B9-5CB0-4483-951D-8EE7E7EF31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177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F80C-5D19-4C57-A03A-B145B8DA9C80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34B0A-BEDD-4622-9C58-22BF79799D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8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ACBE-1EA5-44A2-8AF6-A8AFE66AE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0474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F089-2649-49E6-ADA7-3820248617B3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BBAC8-2542-436F-8882-3FC1C5EF99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354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78AD-8EDA-4259-A6F7-4DB0624CFAA6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C2476-A594-4510-A521-94D148A034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8054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36C3-B04B-4C34-979A-D668471F64EC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E584-4E51-4954-9BEF-4417A70C6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2224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2F5F-DA65-49F7-9ADA-932BE85EB5D6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6F084-D90C-41BE-A12D-246F9B7261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5327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4BA8-79E4-49CF-AE91-BC2BB896B2F1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F4472-7ACE-4C62-B205-95423C21F0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4068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6C2E-C030-4BF4-A098-1E3C1B82806A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FC453-084E-40C1-92D8-E75F4F498D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550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BBD4-9422-4E62-932E-C0E6A2644094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C329D-F376-4A03-B3CF-B94197531B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165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8AE5-4D46-48BD-B54D-30A4D7BAA5EE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012D6-0D66-4579-9EC6-1D24B01AC1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954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33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FA35-7B75-42CC-9E73-1E7BB0D4CEED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3F6B9-5CB0-4483-951D-8EE7E7EF31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0132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239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F80C-5D19-4C57-A03A-B145B8DA9C80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34B0A-BEDD-4622-9C58-22BF79799DE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330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F089-2649-49E6-ADA7-3820248617B3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BBAC8-2542-436F-8882-3FC1C5EF99A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0641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78AD-8EDA-4259-A6F7-4DB0624CFAA6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2476-A594-4510-A521-94D148A034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1756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36C3-B04B-4C34-979A-D668471F64EC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EE584-4E51-4954-9BEF-4417A70C6A0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531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2F5F-DA65-49F7-9ADA-932BE85EB5D6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6F084-D90C-41BE-A12D-246F9B7261C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1269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4BA8-79E4-49CF-AE91-BC2BB896B2F1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F4472-7ACE-4C62-B205-95423C21F0C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1902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6C2E-C030-4BF4-A098-1E3C1B82806A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FC453-084E-40C1-92D8-E75F4F498D2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632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BBD4-9422-4E62-932E-C0E6A2644094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C329D-F376-4A03-B3CF-B94197531B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3016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8AE5-4D46-48BD-B54D-30A4D7BAA5EE}" type="datetimeFigureOut">
              <a:rPr lang="ru-RU" smtClean="0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012D6-0D66-4579-9EC6-1D24B01AC11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4778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6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26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CA0346-5A3A-4D97-9FA1-3C14F99F884F}" type="datetimeFigureOut">
              <a:rPr lang="en-US"/>
              <a:pPr>
                <a:defRPr/>
              </a:pPr>
              <a:t>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30A00C-E66B-4814-94DF-FA5B960D2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68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839" y="219600"/>
            <a:ext cx="8226360" cy="12466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6839" y="1604880"/>
            <a:ext cx="822636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marL="0" marR="0" indent="0" algn="ctr" rtl="0" eaLnBrk="1" hangingPunct="1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SimSun" pitchFamily="2"/>
        </a:defRPr>
      </a:lvl1pPr>
    </p:titleStyle>
    <p:bodyStyle>
      <a:lvl1pPr marL="342720" marR="0" indent="-342720" algn="l" rtl="0" eaLnBrk="1" hangingPunct="1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839" y="219600"/>
            <a:ext cx="8226360" cy="12466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6839" y="1604880"/>
            <a:ext cx="822636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5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eaLnBrk="1" hangingPunct="1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44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SimSun" pitchFamily="2"/>
        </a:defRPr>
      </a:lvl1pPr>
    </p:titleStyle>
    <p:bodyStyle>
      <a:lvl1pPr marL="342720" marR="0" indent="-342720" algn="l" rtl="0" eaLnBrk="1" hangingPunct="1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2391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1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1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1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1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1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2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2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2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2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2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92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2392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81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3107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i="0">
                <a:latin typeface="Times New Roman" pitchFamily="18" charset="0"/>
              </a:endParaRPr>
            </a:p>
          </p:txBody>
        </p:sp>
        <p:sp>
          <p:nvSpPr>
            <p:cNvPr id="13107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i="0">
                <a:latin typeface="Times New Roman" pitchFamily="18" charset="0"/>
              </a:endParaRPr>
            </a:p>
          </p:txBody>
        </p:sp>
        <p:sp>
          <p:nvSpPr>
            <p:cNvPr id="13107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9FDE28C4-EE4B-4EF2-B622-213D2B22DD54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131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Black" panose="020B0A04020102020204" pitchFamily="34" charset="0"/>
              </a:defRPr>
            </a:lvl1pPr>
          </a:lstStyle>
          <a:p>
            <a:fld id="{BA60C2A7-8315-438E-8A58-564DF25258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122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33661B-7632-4AB1-A9EC-5E5E3AE02B8C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9EEACE2-CA7D-4043-B670-97E8E6FFEB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473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50E8C31-BD31-40AD-921F-1AAF1BC00447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BC3241-A4FB-48EA-BBBE-254A0738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3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0;&#1079;&#1084;&#1080;&#1085;&#1091;&#1090;&#1082;&#1072;%20&#1076;&#1083;&#1103;%20&#1075;&#1083;&#1072;&#1079;.ppt#-1,1,&#1057;&#1083;&#1072;&#1081;&#1076; 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908175" y="908050"/>
            <a:ext cx="5676900" cy="317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Урок</a:t>
            </a:r>
          </a:p>
          <a:p>
            <a:pPr algn="ctr"/>
            <a:r>
              <a:rPr lang="ru-RU" sz="6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Monotype Corsiva"/>
              </a:rPr>
              <a:t>русского языка</a:t>
            </a:r>
          </a:p>
          <a:p>
            <a:pPr algn="ctr"/>
            <a:r>
              <a:rPr lang="ru-RU" sz="6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Monotype Corsiva"/>
              </a:rPr>
              <a:t>4 класс</a:t>
            </a:r>
          </a:p>
        </p:txBody>
      </p:sp>
      <p:pic>
        <p:nvPicPr>
          <p:cNvPr id="20486" name="Picture 6" descr="j0234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933825"/>
            <a:ext cx="2322512" cy="2663825"/>
          </a:xfrm>
          <a:prstGeom prst="rect">
            <a:avLst/>
          </a:prstGeom>
          <a:noFill/>
        </p:spPr>
      </p:pic>
      <p:pic>
        <p:nvPicPr>
          <p:cNvPr id="20490" name="Picture 10" descr="j0238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084763"/>
            <a:ext cx="2427287" cy="1433512"/>
          </a:xfrm>
          <a:prstGeom prst="rect">
            <a:avLst/>
          </a:prstGeom>
          <a:noFill/>
        </p:spPr>
      </p:pic>
      <p:pic>
        <p:nvPicPr>
          <p:cNvPr id="20491" name="Picture 11" descr="j0292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573463"/>
            <a:ext cx="2627312" cy="2373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1143000"/>
          </a:xfrm>
        </p:spPr>
        <p:txBody>
          <a:bodyPr/>
          <a:lstStyle/>
          <a:p>
            <a:r>
              <a:rPr lang="ru-RU" dirty="0" smtClean="0"/>
              <a:t>Тест.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326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1403648" y="476672"/>
            <a:ext cx="762642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Продолжи   предложение:</a:t>
            </a:r>
          </a:p>
        </p:txBody>
      </p:sp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7677472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Сегодня  я  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научился..</a:t>
            </a:r>
          </a:p>
          <a:p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                     научилась..</a:t>
            </a: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  <a:p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На  уроке  я  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понял(а)...</a:t>
            </a: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  <a:p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Мне  было  легко...</a:t>
            </a:r>
          </a:p>
          <a:p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Мне  ещё  сложно...</a:t>
            </a:r>
          </a:p>
        </p:txBody>
      </p:sp>
    </p:spTree>
    <p:extLst>
      <p:ext uri="{BB962C8B-B14F-4D97-AF65-F5344CB8AC3E}">
        <p14:creationId xmlns:p14="http://schemas.microsoft.com/office/powerpoint/2010/main" val="5646580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52412"/>
            <a:ext cx="6497162" cy="5207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Рефлексия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73016"/>
            <a:ext cx="2408818" cy="2408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7" t="8420" r="-12" b="14091"/>
          <a:stretch/>
        </p:blipFill>
        <p:spPr>
          <a:xfrm>
            <a:off x="3064648" y="1825097"/>
            <a:ext cx="2952329" cy="2952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96752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376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2928938" y="571500"/>
            <a:ext cx="3786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8313" y="642938"/>
          <a:ext cx="8424862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Слайд" r:id="rId3" imgW="4572180" imgH="3428972" progId="PowerPoint.Slide.8">
                  <p:embed/>
                </p:oleObj>
              </mc:Choice>
              <mc:Fallback>
                <p:oleObj name="Слайд" r:id="rId3" imgW="4572180" imgH="342897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42938"/>
                        <a:ext cx="8424862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971600" y="642938"/>
            <a:ext cx="7704088" cy="28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marL="738188" indent="-738188"/>
            <a:r>
              <a:rPr lang="ru-RU" sz="4400" i="1" dirty="0" smtClean="0">
                <a:latin typeface="Times New Roman" pitchFamily="18" charset="0"/>
              </a:rPr>
              <a:t> </a:t>
            </a:r>
            <a:endParaRPr lang="ru-RU" i="1" dirty="0">
              <a:latin typeface="Times New Roman" pitchFamily="18" charset="0"/>
            </a:endParaRPr>
          </a:p>
          <a:p>
            <a:pPr marL="738188" indent="-738188" algn="ctr"/>
            <a:r>
              <a:rPr lang="ru-RU" sz="4800" b="1" i="1" dirty="0" smtClean="0">
                <a:solidFill>
                  <a:srgbClr val="FFFFFF"/>
                </a:solidFill>
                <a:latin typeface="Times New Roman" pitchFamily="18" charset="0"/>
              </a:rPr>
              <a:t>Домашняя работа</a:t>
            </a:r>
          </a:p>
          <a:p>
            <a:pPr marL="738188" indent="-738188" algn="ctr"/>
            <a:r>
              <a:rPr lang="ru-RU" sz="4800" b="1" i="1" dirty="0" smtClean="0">
                <a:solidFill>
                  <a:srgbClr val="FFFFFF"/>
                </a:solidFill>
                <a:latin typeface="Times New Roman" pitchFamily="18" charset="0"/>
              </a:rPr>
              <a:t>С.96 упр. 86  </a:t>
            </a:r>
            <a:endParaRPr lang="ru-RU" sz="4800" b="1" i="1" dirty="0">
              <a:solidFill>
                <a:srgbClr val="FFFFFF"/>
              </a:solidFill>
              <a:latin typeface="Times New Roman" pitchFamily="18" charset="0"/>
            </a:endParaRPr>
          </a:p>
          <a:p>
            <a:pPr marL="738188" indent="-738188"/>
            <a:endParaRPr lang="ru-RU" i="1" dirty="0">
              <a:latin typeface="Times New Roman" pitchFamily="18" charset="0"/>
            </a:endParaRPr>
          </a:p>
          <a:p>
            <a:pPr marL="738188" indent="-738188"/>
            <a:r>
              <a:rPr lang="ru-RU" i="1" dirty="0">
                <a:latin typeface="Times New Roman" pitchFamily="18" charset="0"/>
              </a:rPr>
              <a:t>       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215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2928938" y="571500"/>
            <a:ext cx="3786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8313" y="642938"/>
          <a:ext cx="8424862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Слайд" r:id="rId3" imgW="4572180" imgH="3428972" progId="PowerPoint.Slide.8">
                  <p:embed/>
                </p:oleObj>
              </mc:Choice>
              <mc:Fallback>
                <p:oleObj name="Слайд" r:id="rId3" imgW="4572180" imgH="342897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42938"/>
                        <a:ext cx="8424862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1258888" y="642938"/>
            <a:ext cx="7416800" cy="347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marL="738188" indent="-738188">
              <a:buFontTx/>
              <a:buAutoNum type="arabicPlain" startAt="12"/>
            </a:pPr>
            <a:endParaRPr lang="ru-RU" sz="4400" i="1" dirty="0">
              <a:latin typeface="Times New Roman" pitchFamily="18" charset="0"/>
            </a:endParaRPr>
          </a:p>
          <a:p>
            <a:pPr marL="738188" indent="-738188"/>
            <a:r>
              <a:rPr lang="ru-RU" sz="4400" i="1" dirty="0">
                <a:latin typeface="Times New Roman" pitchFamily="18" charset="0"/>
              </a:rPr>
              <a:t> </a:t>
            </a:r>
            <a:endParaRPr lang="ru-RU" i="1" dirty="0">
              <a:latin typeface="Times New Roman" pitchFamily="18" charset="0"/>
            </a:endParaRPr>
          </a:p>
          <a:p>
            <a:pPr marL="738188" indent="-738188" algn="ctr"/>
            <a:r>
              <a:rPr lang="ru-RU" sz="4800" b="1" i="1" smtClean="0">
                <a:solidFill>
                  <a:srgbClr val="FFFFFF"/>
                </a:solidFill>
                <a:latin typeface="Times New Roman" pitchFamily="18" charset="0"/>
              </a:rPr>
              <a:t>Семнадцатое  </a:t>
            </a:r>
            <a:r>
              <a:rPr lang="ru-RU" sz="4800" b="1" i="1" dirty="0" smtClean="0">
                <a:solidFill>
                  <a:srgbClr val="FFFFFF"/>
                </a:solidFill>
                <a:latin typeface="Times New Roman" pitchFamily="18" charset="0"/>
              </a:rPr>
              <a:t>марта.</a:t>
            </a:r>
          </a:p>
          <a:p>
            <a:pPr marL="738188" indent="-738188" algn="ctr"/>
            <a:r>
              <a:rPr lang="ru-RU" sz="4800" b="1" i="1" dirty="0" smtClean="0">
                <a:solidFill>
                  <a:srgbClr val="FFFFFF"/>
                </a:solidFill>
                <a:latin typeface="Times New Roman" pitchFamily="18" charset="0"/>
              </a:rPr>
              <a:t>Классная </a:t>
            </a:r>
            <a:r>
              <a:rPr lang="ru-RU" sz="4800" b="1" i="1" dirty="0">
                <a:solidFill>
                  <a:srgbClr val="FFFFFF"/>
                </a:solidFill>
                <a:latin typeface="Times New Roman" pitchFamily="18" charset="0"/>
              </a:rPr>
              <a:t>работа.   </a:t>
            </a:r>
          </a:p>
          <a:p>
            <a:pPr marL="738188" indent="-738188"/>
            <a:endParaRPr lang="ru-RU" i="1" dirty="0">
              <a:latin typeface="Times New Roman" pitchFamily="18" charset="0"/>
            </a:endParaRPr>
          </a:p>
          <a:p>
            <a:pPr marL="738188" indent="-738188"/>
            <a:r>
              <a:rPr lang="ru-RU" i="1" dirty="0">
                <a:latin typeface="Times New Roman" pitchFamily="18" charset="0"/>
              </a:rPr>
              <a:t>       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906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7924" y="908720"/>
            <a:ext cx="30107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бега</a:t>
            </a:r>
            <a:r>
              <a:rPr lang="ru-RU" sz="66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..т</a:t>
            </a:r>
            <a:r>
              <a:rPr lang="ru-RU" sz="6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0601" y="1747806"/>
            <a:ext cx="27767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пил</a:t>
            </a:r>
            <a:r>
              <a:rPr lang="ru-RU" sz="66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6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9453" y="2830300"/>
            <a:ext cx="30639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</a:t>
            </a:r>
            <a:r>
              <a:rPr lang="ru-RU" sz="66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..т</a:t>
            </a:r>
            <a:r>
              <a:rPr lang="ru-RU" sz="6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9685" y="4466792"/>
            <a:ext cx="31470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</a:t>
            </a:r>
            <a:r>
              <a:rPr lang="ru-RU" sz="6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6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6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8267" y="3643884"/>
            <a:ext cx="43813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ечта</a:t>
            </a:r>
            <a:r>
              <a:rPr lang="ru-RU" alt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altLang="ru-RU" sz="6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шь</a:t>
            </a:r>
            <a:r>
              <a:rPr lang="ru-RU" alt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8962" y="972955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6937" y="187214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4493" y="2920255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1631" y="3740879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9873" y="461663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23193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7.proshkolu.ru/content/media/pic/std/4000000/3233000/3232748-5fee342872fba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843808" y="1557338"/>
            <a:ext cx="42491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Calibri" pitchFamily="34" charset="0"/>
              </a:rPr>
              <a:t>«Правописание безударных окончаний глаголов в настоящем и будущем времени»</a:t>
            </a:r>
          </a:p>
          <a:p>
            <a:pPr algn="ctr" eaLnBrk="1" hangingPunct="1"/>
            <a:endParaRPr lang="ru-RU" sz="3200" b="1" i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endParaRPr lang="ru-RU" sz="3200" b="1" i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endParaRPr lang="ru-RU" sz="32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18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dirty="0" smtClean="0"/>
              <a:t>Поставь ударение.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dirty="0" smtClean="0"/>
              <a:t>Поставить глагол в неопределённую форму (что делать? что сделать?)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dirty="0" smtClean="0"/>
              <a:t>Установить, как оканчивается глагол: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 на </a:t>
            </a:r>
            <a:r>
              <a:rPr lang="ru-RU" altLang="ru-RU" b="1" dirty="0" smtClean="0">
                <a:solidFill>
                  <a:srgbClr val="FF3399"/>
                </a:solidFill>
              </a:rPr>
              <a:t>–</a:t>
            </a:r>
            <a:r>
              <a:rPr lang="ru-RU" altLang="ru-RU" b="1" dirty="0" err="1" smtClean="0">
                <a:solidFill>
                  <a:srgbClr val="FF3399"/>
                </a:solidFill>
              </a:rPr>
              <a:t>ить</a:t>
            </a:r>
            <a:r>
              <a:rPr lang="ru-RU" altLang="ru-RU" dirty="0" smtClean="0"/>
              <a:t> или нет.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4. Определить спряжение.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5. Выбрать окончание данного спряжения.</a:t>
            </a: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1828800" y="476672"/>
            <a:ext cx="66294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Алгоритм   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9460" name="AutoShape 5">
            <a:hlinkClick r:id="rId3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4572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095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ttp://portfoliobib.ucoz.ru/shablon/fon_v_linej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62655"/>
            <a:ext cx="7838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от лени </a:t>
            </a:r>
            <a:r>
              <a:rPr lang="ru-RU" altLang="ru-RU" sz="54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боле..т</a:t>
            </a:r>
            <a:r>
              <a:rPr lang="ru-RU" altLang="ru-RU" sz="5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altLang="ru-RU" sz="5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от труда </a:t>
            </a:r>
            <a:r>
              <a:rPr lang="ru-RU" altLang="ru-RU" sz="54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здорове</a:t>
            </a:r>
            <a:r>
              <a:rPr lang="ru-RU" altLang="ru-RU" sz="5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..т.</a:t>
            </a:r>
            <a:endParaRPr lang="ru-RU" sz="5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37793"/>
            <a:ext cx="6352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Волка </a:t>
            </a:r>
            <a:r>
              <a:rPr lang="ru-RU" alt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ноги </a:t>
            </a:r>
            <a:r>
              <a:rPr lang="ru-RU" altLang="ru-RU" sz="54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корм..т</a:t>
            </a:r>
            <a:r>
              <a:rPr lang="ru-RU" alt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05" y="3825224"/>
            <a:ext cx="898649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0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Лето </a:t>
            </a:r>
            <a:r>
              <a:rPr lang="ru-RU" altLang="ru-RU" sz="50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собира</a:t>
            </a:r>
            <a:r>
              <a:rPr lang="ru-RU" altLang="ru-RU" sz="50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..т, а зима </a:t>
            </a:r>
            <a:r>
              <a:rPr lang="ru-RU" altLang="ru-RU" sz="50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поеда</a:t>
            </a:r>
            <a:r>
              <a:rPr lang="ru-RU" altLang="ru-RU" sz="50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..т.</a:t>
            </a:r>
            <a:endParaRPr lang="ru-RU" sz="50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7700" y="4809743"/>
            <a:ext cx="92793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Аппетит </a:t>
            </a:r>
            <a:r>
              <a:rPr lang="ru-RU" altLang="ru-RU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приход..т</a:t>
            </a:r>
            <a:r>
              <a:rPr lang="ru-RU" altLang="ru-RU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во время еды</a:t>
            </a:r>
            <a:r>
              <a:rPr lang="ru-RU" altLang="ru-RU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805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00113" y="279400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спряжение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246688" y="279400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спряжение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403350" y="239236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Кача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..т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492500" y="282575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..т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132138" y="44084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..т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900113" y="5057775"/>
            <a:ext cx="2833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Руга..</a:t>
            </a: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64163" y="147320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Крич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..т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435600" y="35448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Молч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..т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1673795" y="104616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Чита..</a:t>
            </a: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шь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300788" y="22494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Ворч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..т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580063" y="5364163"/>
            <a:ext cx="3011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Балу..</a:t>
            </a: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4213" y="3429000"/>
            <a:ext cx="316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Говор..м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203575" y="20335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По..т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795963" y="4625975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..те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916238" y="554355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Вер..т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097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00113" y="279400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спряжение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246688" y="279400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спряжение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403350" y="239236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качает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492500" y="282575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пишет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132138" y="44084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клюют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900113" y="5057775"/>
            <a:ext cx="2833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ругаются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64163" y="147320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кричит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435600" y="35448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молчат</a:t>
            </a: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1547813" y="10429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читаешь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300788" y="22494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ворчит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580063" y="5364163"/>
            <a:ext cx="3011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балуется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4213" y="3429000"/>
            <a:ext cx="316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203575" y="20335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поёт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795963" y="4625975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грустите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916238" y="554355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верят</a:t>
            </a:r>
          </a:p>
        </p:txBody>
      </p:sp>
    </p:spTree>
    <p:extLst>
      <p:ext uri="{BB962C8B-B14F-4D97-AF65-F5344CB8AC3E}">
        <p14:creationId xmlns:p14="http://schemas.microsoft.com/office/powerpoint/2010/main" val="33287218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18906 -0.05232 " pathEditMode="relative" ptsTypes="AA">
                                      <p:cBhvr>
                                        <p:cTn id="6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3098 L -0.21979 0.052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1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3861 L -0.49445 -0.23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4" y="-136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8663 -0.05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2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2378 -0.05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2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07083 -0.12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6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8907 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04722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007 L 0.33854 -0.072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367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3941 -0.063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3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1 -0.06644 L 0.54722 -0.0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/>
      <p:bldP spid="12299" grpId="0"/>
      <p:bldP spid="12300" grpId="0"/>
      <p:bldP spid="12302" grpId="0"/>
      <p:bldP spid="12303" grpId="0"/>
      <p:bldP spid="12305" grpId="0"/>
      <p:bldP spid="12306" grpId="0"/>
      <p:bldP spid="123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16" y="1700808"/>
            <a:ext cx="8661648" cy="114300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старой ели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91358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6" id="{2261B081-3369-4AB2-836A-299D7B6D2327}" vid="{A61CA6C8-A76C-4899-832A-11BA40487C6C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2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8" id="{433FFADF-F711-4848-BFE9-36463BF0F3C6}" vid="{83802F25-4574-44EE-8840-29D7CE0803AE}"/>
    </a:ext>
  </a:extLst>
</a:theme>
</file>

<file path=ppt/theme/theme4.xml><?xml version="1.0" encoding="utf-8"?>
<a:theme xmlns:a="http://schemas.openxmlformats.org/drawingml/2006/main" name="Заголовок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2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2" id="{ADDC4F05-CC15-43A3-A4B7-32F1E3C4C6FD}" vid="{F9685218-6AC9-45B8-9D53-82010C418CC9}"/>
    </a:ext>
  </a:extLst>
</a:theme>
</file>

<file path=ppt/theme/theme6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4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6" id="{9825C087-2769-4B91-9EF0-B682B0C17772}" vid="{5C28E0C4-7378-49E9-80AF-32E520778D95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3002</TotalTime>
  <Words>219</Words>
  <Application>Microsoft Office PowerPoint</Application>
  <PresentationFormat>Экран (4:3)</PresentationFormat>
  <Paragraphs>77</Paragraphs>
  <Slides>13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SimSun</vt:lpstr>
      <vt:lpstr>Arial</vt:lpstr>
      <vt:lpstr>Arial Black</vt:lpstr>
      <vt:lpstr>Calibri</vt:lpstr>
      <vt:lpstr>Comic Sans MS</vt:lpstr>
      <vt:lpstr>Monotype Corsiva</vt:lpstr>
      <vt:lpstr>Times New Roman</vt:lpstr>
      <vt:lpstr>Wingdings</vt:lpstr>
      <vt:lpstr>Тема6</vt:lpstr>
      <vt:lpstr>1_Тема Office</vt:lpstr>
      <vt:lpstr>Тема28</vt:lpstr>
      <vt:lpstr>Заголовок1</vt:lpstr>
      <vt:lpstr>Тема2</vt:lpstr>
      <vt:lpstr>Скругленный</vt:lpstr>
      <vt:lpstr>Облака</vt:lpstr>
      <vt:lpstr>Тема46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 старой ели  прилетают птицы.  </vt:lpstr>
      <vt:lpstr>Тест.</vt:lpstr>
      <vt:lpstr>Презентация PowerPoint</vt:lpstr>
      <vt:lpstr>Рефлексия деятельности</vt:lpstr>
      <vt:lpstr>Презентация PowerPoint</vt:lpstr>
    </vt:vector>
  </TitlesOfParts>
  <Company>Домашний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Евдокимова</dc:creator>
  <cp:lastModifiedBy>Оксана</cp:lastModifiedBy>
  <cp:revision>100</cp:revision>
  <cp:lastPrinted>2016-03-17T05:23:12Z</cp:lastPrinted>
  <dcterms:created xsi:type="dcterms:W3CDTF">2008-11-16T12:11:20Z</dcterms:created>
  <dcterms:modified xsi:type="dcterms:W3CDTF">2019-01-05T14:05:48Z</dcterms:modified>
</cp:coreProperties>
</file>